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5EE03B-67A5-4CF3-AA62-EB4EAD6F47B7}" type="datetimeFigureOut">
              <a:rPr lang="en-NZ" smtClean="0"/>
              <a:pPr/>
              <a:t>17/09/2012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5AE1C0-9332-45BE-BE20-32D9742167D9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361400A-3994-4602-B699-E42D2F0E0BF3}" type="datetimeFigureOut">
              <a:rPr lang="en-NZ" smtClean="0"/>
              <a:pPr/>
              <a:t>17/09/2012</a:t>
            </a:fld>
            <a:endParaRPr lang="en-NZ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A192347-CD4C-4246-BC17-A1B0D852439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61400A-3994-4602-B699-E42D2F0E0BF3}" type="datetimeFigureOut">
              <a:rPr lang="en-NZ" smtClean="0"/>
              <a:pPr/>
              <a:t>17/09/2012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192347-CD4C-4246-BC17-A1B0D852439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361400A-3994-4602-B699-E42D2F0E0BF3}" type="datetimeFigureOut">
              <a:rPr lang="en-NZ" smtClean="0"/>
              <a:pPr/>
              <a:t>17/09/2012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A192347-CD4C-4246-BC17-A1B0D852439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61400A-3994-4602-B699-E42D2F0E0BF3}" type="datetimeFigureOut">
              <a:rPr lang="en-NZ" smtClean="0"/>
              <a:pPr/>
              <a:t>17/09/2012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192347-CD4C-4246-BC17-A1B0D852439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361400A-3994-4602-B699-E42D2F0E0BF3}" type="datetimeFigureOut">
              <a:rPr lang="en-NZ" smtClean="0"/>
              <a:pPr/>
              <a:t>17/09/2012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A192347-CD4C-4246-BC17-A1B0D852439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61400A-3994-4602-B699-E42D2F0E0BF3}" type="datetimeFigureOut">
              <a:rPr lang="en-NZ" smtClean="0"/>
              <a:pPr/>
              <a:t>17/09/2012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192347-CD4C-4246-BC17-A1B0D852439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61400A-3994-4602-B699-E42D2F0E0BF3}" type="datetimeFigureOut">
              <a:rPr lang="en-NZ" smtClean="0"/>
              <a:pPr/>
              <a:t>17/09/2012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192347-CD4C-4246-BC17-A1B0D852439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61400A-3994-4602-B699-E42D2F0E0BF3}" type="datetimeFigureOut">
              <a:rPr lang="en-NZ" smtClean="0"/>
              <a:pPr/>
              <a:t>17/09/2012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192347-CD4C-4246-BC17-A1B0D852439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361400A-3994-4602-B699-E42D2F0E0BF3}" type="datetimeFigureOut">
              <a:rPr lang="en-NZ" smtClean="0"/>
              <a:pPr/>
              <a:t>17/09/2012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192347-CD4C-4246-BC17-A1B0D852439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61400A-3994-4602-B699-E42D2F0E0BF3}" type="datetimeFigureOut">
              <a:rPr lang="en-NZ" smtClean="0"/>
              <a:pPr/>
              <a:t>17/09/2012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192347-CD4C-4246-BC17-A1B0D852439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61400A-3994-4602-B699-E42D2F0E0BF3}" type="datetimeFigureOut">
              <a:rPr lang="en-NZ" smtClean="0"/>
              <a:pPr/>
              <a:t>17/09/2012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192347-CD4C-4246-BC17-A1B0D8524392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361400A-3994-4602-B699-E42D2F0E0BF3}" type="datetimeFigureOut">
              <a:rPr lang="en-NZ" smtClean="0"/>
              <a:pPr/>
              <a:t>17/09/2012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A192347-CD4C-4246-BC17-A1B0D8524392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16016" y="908720"/>
            <a:ext cx="3960440" cy="64807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NZ" dirty="0" smtClean="0"/>
              <a:t>Garden </a:t>
            </a:r>
            <a:r>
              <a:rPr lang="en-NZ" dirty="0" smtClean="0">
                <a:solidFill>
                  <a:srgbClr val="7030A0"/>
                </a:solidFill>
              </a:rPr>
              <a:t>bench</a:t>
            </a:r>
            <a:endParaRPr lang="en-NZ" dirty="0">
              <a:solidFill>
                <a:srgbClr val="7030A0"/>
              </a:solidFill>
            </a:endParaRPr>
          </a:p>
        </p:txBody>
      </p:sp>
      <p:pic>
        <p:nvPicPr>
          <p:cNvPr id="4" name="Picture 3" descr="PICT00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509120"/>
            <a:ext cx="2603781" cy="2348880"/>
          </a:xfrm>
          <a:prstGeom prst="rect">
            <a:avLst/>
          </a:prstGeom>
        </p:spPr>
      </p:pic>
      <p:pic>
        <p:nvPicPr>
          <p:cNvPr id="5" name="Picture 4" descr="PICT00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7651" y="4581128"/>
            <a:ext cx="3035829" cy="2276872"/>
          </a:xfrm>
          <a:prstGeom prst="rect">
            <a:avLst/>
          </a:prstGeom>
        </p:spPr>
      </p:pic>
      <p:pic>
        <p:nvPicPr>
          <p:cNvPr id="6" name="Picture 5" descr="PICT00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4653136"/>
            <a:ext cx="2363755" cy="2204864"/>
          </a:xfrm>
          <a:prstGeom prst="rect">
            <a:avLst/>
          </a:prstGeom>
        </p:spPr>
      </p:pic>
      <p:pic>
        <p:nvPicPr>
          <p:cNvPr id="7" name="Picture 6" descr="PICT003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4653136"/>
            <a:ext cx="1547664" cy="2204864"/>
          </a:xfrm>
          <a:prstGeom prst="rect">
            <a:avLst/>
          </a:prstGeom>
        </p:spPr>
      </p:pic>
      <p:pic>
        <p:nvPicPr>
          <p:cNvPr id="8" name="Picture 7" descr="PICT003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96203" y="4653136"/>
            <a:ext cx="2747797" cy="2204864"/>
          </a:xfrm>
          <a:prstGeom prst="rect">
            <a:avLst/>
          </a:prstGeom>
        </p:spPr>
      </p:pic>
      <p:pic>
        <p:nvPicPr>
          <p:cNvPr id="9" name="Picture 8" descr="PICT003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12360" y="2396132"/>
            <a:ext cx="1331640" cy="3121100"/>
          </a:xfrm>
          <a:prstGeom prst="rect">
            <a:avLst/>
          </a:prstGeom>
        </p:spPr>
      </p:pic>
      <p:pic>
        <p:nvPicPr>
          <p:cNvPr id="10" name="Picture 9" descr="PICT003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516216" y="2348880"/>
            <a:ext cx="1634775" cy="3024336"/>
          </a:xfrm>
          <a:prstGeom prst="rect">
            <a:avLst/>
          </a:prstGeom>
        </p:spPr>
      </p:pic>
      <p:pic>
        <p:nvPicPr>
          <p:cNvPr id="11" name="Picture 10" descr="PICT0028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2420888"/>
            <a:ext cx="3168352" cy="2376264"/>
          </a:xfrm>
          <a:prstGeom prst="rect">
            <a:avLst/>
          </a:prstGeom>
        </p:spPr>
      </p:pic>
      <p:pic>
        <p:nvPicPr>
          <p:cNvPr id="12" name="Picture 11" descr="PICT003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131840" y="2348880"/>
            <a:ext cx="1995760" cy="2564904"/>
          </a:xfrm>
          <a:prstGeom prst="rect">
            <a:avLst/>
          </a:prstGeom>
        </p:spPr>
      </p:pic>
      <p:pic>
        <p:nvPicPr>
          <p:cNvPr id="13" name="Picture 12" descr="PICT0029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76056" y="2348880"/>
            <a:ext cx="1512168" cy="2664296"/>
          </a:xfrm>
          <a:prstGeom prst="rect">
            <a:avLst/>
          </a:prstGeom>
        </p:spPr>
      </p:pic>
      <p:pic>
        <p:nvPicPr>
          <p:cNvPr id="14" name="Picture 13" descr="PICT0026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0" y="0"/>
            <a:ext cx="1691680" cy="2447510"/>
          </a:xfrm>
          <a:prstGeom prst="rect">
            <a:avLst/>
          </a:prstGeom>
        </p:spPr>
      </p:pic>
      <p:pic>
        <p:nvPicPr>
          <p:cNvPr id="15" name="Picture 14" descr="PICT0026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691680" y="0"/>
            <a:ext cx="1512168" cy="2420888"/>
          </a:xfrm>
          <a:prstGeom prst="rect">
            <a:avLst/>
          </a:prstGeom>
        </p:spPr>
      </p:pic>
      <p:pic>
        <p:nvPicPr>
          <p:cNvPr id="16" name="Picture 15" descr="PICT0027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131840" y="0"/>
            <a:ext cx="1584176" cy="233949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0" y="4509120"/>
            <a:ext cx="41764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solidFill>
                  <a:srgbClr val="FFFF00"/>
                </a:solidFill>
              </a:rPr>
              <a:t>I’m taking pictures</a:t>
            </a:r>
          </a:p>
          <a:p>
            <a:r>
              <a:rPr lang="en-NZ" sz="3200" dirty="0" smtClean="0">
                <a:solidFill>
                  <a:srgbClr val="FFFF00"/>
                </a:solidFill>
              </a:rPr>
              <a:t>Of a bench with my shadows</a:t>
            </a:r>
          </a:p>
          <a:p>
            <a:r>
              <a:rPr lang="en-NZ" sz="3200" dirty="0" smtClean="0">
                <a:solidFill>
                  <a:srgbClr val="FFFF00"/>
                </a:solidFill>
              </a:rPr>
              <a:t>I hear birds tweet</a:t>
            </a:r>
            <a:endParaRPr lang="en-NZ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49</TotalTime>
  <Words>15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Opulent</vt:lpstr>
      <vt:lpstr>Garden bench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Andrew</dc:creator>
  <cp:lastModifiedBy>Andrew</cp:lastModifiedBy>
  <cp:revision>7</cp:revision>
  <dcterms:created xsi:type="dcterms:W3CDTF">2012-09-11T02:09:54Z</dcterms:created>
  <dcterms:modified xsi:type="dcterms:W3CDTF">2012-09-17T02:42:23Z</dcterms:modified>
</cp:coreProperties>
</file>